
<file path=[Content_Types].xml><?xml version="1.0" encoding="utf-8"?>
<Types xmlns="http://schemas.openxmlformats.org/package/2006/content-types">
  <Override PartName="/ppt/slideLayouts/slideLayout14.xml" ContentType="application/vnd.openxmlformats-officedocument.presentationml.slideLayout+xml"/>
  <Default Extension="jpeg" ContentType="image/jpeg"/>
  <Override PartName="/ppt/slideLayouts/slideLayout6.xml" ContentType="application/vnd.openxmlformats-officedocument.presentationml.slideLayout+xml"/>
  <Override PartName="/docProps/core.xml" ContentType="application/vnd.openxmlformats-package.core-properties+xml"/>
  <Default Extension="rels" ContentType="application/vnd.openxmlformats-package.relationships+xml"/>
  <Override PartName="/ppt/slideLayouts/slideLayout1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Default Extension="xml" ContentType="application/xml"/>
  <Override PartName="/ppt/slides/slide2.xml" ContentType="application/vnd.openxmlformats-officedocument.presentationml.slide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15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7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2.xml" ContentType="application/vnd.openxmlformats-officedocument.presentationml.slideLayout+xml"/>
  <Default Extension="bin" ContentType="application/vnd.openxmlformats-officedocument.presentationml.printerSettings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2767"/>
    </p:ext>
    <p:ext uri="{FD5EFAAD-0ECE-453E-9831-46B23BE46B34}">
      <p15:chartTrackingRefBased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-112" y="-4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12.06.2016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2" Type="http://schemas.openxmlformats.org/officeDocument/2006/relationships/hyperlink" Target="http://127.0.0.1/Gesundheit_Websit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ln>
            <a:noFill/>
          </a:ln>
        </p:spPr>
        <p:txBody>
          <a:bodyPr>
            <a:normAutofit fontScale="90000"/>
          </a:bodyPr>
          <a:lstStyle/>
          <a:p>
            <a:r>
              <a:rPr lang="de-DE" dirty="0"/>
              <a:t/>
            </a:r>
            <a:br>
              <a:rPr lang="de-DE" dirty="0"/>
            </a:br>
            <a:r>
              <a:rPr lang="de-DE" dirty="0"/>
              <a:t/>
            </a:r>
            <a:br>
              <a:rPr lang="de-DE" dirty="0"/>
            </a:br>
            <a:r>
              <a:rPr lang="de-DE" b="1" u="sng" dirty="0">
                <a:effectLst>
                  <a:outerShdw blurRad="88900" dist="63500" dir="5400000" algn="ctr" rotWithShape="0">
                    <a:schemeClr val="tx1">
                      <a:lumMod val="65000"/>
                      <a:alpha val="90000"/>
                    </a:schemeClr>
                  </a:outerShdw>
                </a:effectLst>
                <a:latin typeface="Calvin" pitchFamily="2" charset="0"/>
              </a:rPr>
              <a:t>GESUNDHEIT!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4212" y="4129093"/>
            <a:ext cx="6400800" cy="194733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>Ausgearbeitet von</a:t>
            </a:r>
          </a:p>
          <a:p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>Pablo					Anna</a:t>
            </a:r>
            <a:r>
              <a:rPr lang="de-DE" dirty="0" smtClean="0">
                <a:solidFill>
                  <a:schemeClr val="tx1">
                    <a:lumMod val="85000"/>
                  </a:schemeClr>
                </a:solidFill>
              </a:rPr>
              <a:t/>
            </a:r>
            <a:br>
              <a:rPr lang="de-DE" dirty="0" smtClean="0">
                <a:solidFill>
                  <a:schemeClr val="tx1">
                    <a:lumMod val="85000"/>
                  </a:schemeClr>
                </a:solidFill>
              </a:rPr>
            </a:br>
            <a:r>
              <a:rPr lang="de-DE" dirty="0" smtClean="0">
                <a:solidFill>
                  <a:schemeClr val="tx1">
                    <a:lumMod val="85000"/>
                  </a:schemeClr>
                </a:solidFill>
              </a:rPr>
              <a:t>Jonathan	</a:t>
            </a:r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>		</a:t>
            </a:r>
            <a:r>
              <a:rPr lang="de-DE" dirty="0" smtClean="0">
                <a:solidFill>
                  <a:schemeClr val="tx1">
                    <a:lumMod val="85000"/>
                  </a:schemeClr>
                </a:solidFill>
              </a:rPr>
              <a:t>	Paula</a:t>
            </a:r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/>
            </a:r>
            <a:br>
              <a:rPr lang="de-DE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de-DE" dirty="0">
                <a:solidFill>
                  <a:schemeClr val="tx1">
                    <a:lumMod val="85000"/>
                  </a:schemeClr>
                </a:solidFill>
              </a:rPr>
              <a:t>Fabian				       … und einigen Mentoren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84212" y="1936834"/>
            <a:ext cx="2793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„</a:t>
            </a:r>
            <a:r>
              <a:rPr lang="de-DE" sz="2400" dirty="0" err="1"/>
              <a:t>Hatschiii</a:t>
            </a:r>
            <a:r>
              <a:rPr lang="de-DE" sz="2400" dirty="0"/>
              <a:t>…“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684212" y="2932747"/>
            <a:ext cx="3414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… für Pollenallergiker</a:t>
            </a: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53741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3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684212" y="4939901"/>
            <a:ext cx="8534400" cy="1507067"/>
          </a:xfrm>
        </p:spPr>
        <p:txBody>
          <a:bodyPr/>
          <a:lstStyle/>
          <a:p>
            <a:r>
              <a:rPr lang="de-DE" dirty="0"/>
              <a:t>Produktionsphase</a:t>
            </a:r>
          </a:p>
        </p:txBody>
      </p:sp>
      <p:pic>
        <p:nvPicPr>
          <p:cNvPr id="7" name="Grafik 6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8574" y="6258187"/>
            <a:ext cx="663426" cy="5998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Bild 4" descr="_DSC2361 (2)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0475" y="-1"/>
            <a:ext cx="4581525" cy="6858001"/>
          </a:xfrm>
          <a:prstGeom prst="rect">
            <a:avLst/>
          </a:prstGeom>
        </p:spPr>
      </p:pic>
      <p:pic>
        <p:nvPicPr>
          <p:cNvPr id="8" name="Bild 7" descr="_DSC2362 (2)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1777" y="69"/>
            <a:ext cx="7672170" cy="5124269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6304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gmen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="" xmlns:a="http://schemas.openxmlformats.org/drawingml/2006/main"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40</Words>
  <Application>Microsoft Macintosh PowerPoint</Application>
  <PresentationFormat>Benutzerdefiniert</PresentationFormat>
  <Paragraphs>6</Paragraphs>
  <Slides>2</Slides>
  <Notes>0</Notes>
  <HiddenSlides>0</HiddenSlides>
  <MMClips>0</MMClips>
  <ScaleCrop>false</ScaleCrop>
  <HeadingPairs>
    <vt:vector size="4" baseType="variant">
      <vt:variant>
        <vt:lpstr>Entwurfsvorlage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3" baseType="lpstr">
      <vt:lpstr>Segment</vt:lpstr>
      <vt:lpstr>  GESUNDHEIT! </vt:lpstr>
      <vt:lpstr>Produktionsphase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Hatschiii… GESUNDHEIT! … die Adresse für Allergiker</dc:title>
  <dc:creator>Fabian Allgaier</dc:creator>
  <cp:lastModifiedBy>Sara Ecker-Wirtz</cp:lastModifiedBy>
  <cp:revision>8</cp:revision>
  <dcterms:created xsi:type="dcterms:W3CDTF">2016-06-12T07:53:52Z</dcterms:created>
  <dcterms:modified xsi:type="dcterms:W3CDTF">2016-06-12T08:10:15Z</dcterms:modified>
</cp:coreProperties>
</file>

<file path=docProps/thumbnail.jpeg>
</file>